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7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078C4-14B0-0F45-8C4F-A8036470D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C9AE1-225F-0D45-B133-4392F2928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6B31B-816F-7E47-A215-851112876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4F70D-94E5-5745-9E83-51DBF741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6F9D2-BCF1-5F4A-A7B2-3EAD09F0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1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A6D1-645E-9D47-97D4-92C0404F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63E96-801D-0042-90F7-DE9BAE80A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5C9E1-8C0F-8B44-A21A-1EC999407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4FD02-8E55-9C4D-ADC1-BB3F425DF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E5956-932E-3E4D-A60F-FE490BE8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8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0E73DB-EF04-744B-B727-EDD33DDBF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2F0FB-5CE9-2741-B40C-10A0E35B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FAE76-D089-5B41-B505-0395120A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8A249-19DE-5042-A22E-0B5CCB27E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CA072-FE43-F94A-BEB6-AD7C209B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3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ECA-45DA-3543-85C7-047C5B4C5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F0C6A-9BD7-1D4D-A587-7787CAD71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DE3E4-0246-084A-872A-E7B1DC059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2437-1049-5F49-84F1-343F5FE3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A8D00-15BB-2549-A36D-4B7DCF36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1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4DB17-1CE7-F345-9C58-9E785A6BD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9F5FA-975D-0F4D-A69D-83C6420DD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EB858-B714-914D-A950-167C64E5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11772-788D-1943-8275-B930BB56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18794-EE6B-7E42-8976-17944E30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0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6254-EC4A-154E-BC1A-3EF5F418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9F662-E598-5E4D-A0C4-71A785890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5A185-785E-A74C-9450-32355785E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1517B-9885-6A4E-972E-CD248B47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98DC6-DF2C-F945-A32E-BA1D1DE9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7801F-AB32-D94F-A369-3E498B126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6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D7DD4-50E6-BE45-9AF7-813376315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F08AC-EE3F-794D-8F98-3A0846159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27EF1-91BD-0B41-9FAE-4456DD5BF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23AF2-3713-9040-BD83-1BF4AA7D6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18513-982C-194D-8266-4A16DBC0C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575772-EEEE-F947-B5AC-241484A1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A0773-8D53-904D-BBE5-1EA76958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D45AD-C4AF-1A41-8506-91E9BD16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6CD33-D7C3-B24C-AA15-1394271F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3DD96-6BD2-374B-B3BC-19154AAC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19A3F-BD1D-3945-8D14-13B90E00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CE9A2-1FE7-C846-A463-94B6F29D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E7950C-4F83-C448-A5FC-29B1332C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A4D9C-71AC-7447-99A1-D7BD00BE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80340-6D1C-7545-A76D-C54BDD94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6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101B-CCFC-9348-BED1-C5362FC79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4291C-E727-AF44-AEA3-D6DF99705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03FEE-BEA5-F142-AB51-DE0ED67E0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AE21D-DA88-CB41-865F-76CB3BF8D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31DA1-B283-D948-BA3F-D28BEB8F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E0821-942E-F448-995B-8A72B955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EB829-D209-AF4A-B6AF-A3EE04FA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39AA9E-5FC3-2649-9CB2-0F68C3BF9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E7184-4C00-B941-972F-86D0F5E62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39AC0-D16A-5444-84F3-8B85FD29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FC264-BB57-2E4F-A021-497BE05F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54D77-5B39-1142-9583-0B15B57A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4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E7043-E9E2-8344-95B9-BCEF2ACD0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8437F-A54A-E84E-A4C3-30A8D61E2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8754C-EC37-C048-B879-D314A48C6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65F4C-E172-F441-B5F6-FC22F1F36F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CF43F-9CE1-104E-A8AE-5388BC1A8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B96C0-97DD-8D47-AC04-767E053B9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5E98E-6D1E-6447-A39B-2C6257D5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0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496D1F-FD10-3E43-85D0-922E3D2A9756}"/>
              </a:ext>
            </a:extLst>
          </p:cNvPr>
          <p:cNvSpPr/>
          <p:nvPr/>
        </p:nvSpPr>
        <p:spPr>
          <a:xfrm>
            <a:off x="2699185" y="778933"/>
            <a:ext cx="4684889" cy="6993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C0BF40-2ED5-7040-82BE-84FBBB3AD182}"/>
              </a:ext>
            </a:extLst>
          </p:cNvPr>
          <p:cNvSpPr/>
          <p:nvPr/>
        </p:nvSpPr>
        <p:spPr>
          <a:xfrm>
            <a:off x="7395363" y="778934"/>
            <a:ext cx="2663037" cy="6993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3DCBD-6C8C-EA4E-8555-A00CED3F212D}"/>
              </a:ext>
            </a:extLst>
          </p:cNvPr>
          <p:cNvSpPr txBox="1"/>
          <p:nvPr/>
        </p:nvSpPr>
        <p:spPr>
          <a:xfrm>
            <a:off x="7395363" y="756353"/>
            <a:ext cx="2663037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Pulseless Arrest, Apneic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2B918-DD62-B444-BB4F-B5D6D0B6DC0C}"/>
              </a:ext>
            </a:extLst>
          </p:cNvPr>
          <p:cNvSpPr txBox="1"/>
          <p:nvPr/>
        </p:nvSpPr>
        <p:spPr>
          <a:xfrm>
            <a:off x="2891339" y="778368"/>
            <a:ext cx="4375172" cy="616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Spontaneously Ventilating, + Pulse</a:t>
            </a:r>
          </a:p>
          <a:p>
            <a:pPr algn="ctr"/>
            <a:r>
              <a:rPr lang="en-US" sz="1400" dirty="0"/>
              <a:t>All persons in room have minimum PPE N-95 + face shield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8C4ECF-3C90-1849-9277-092592A6D723}"/>
              </a:ext>
            </a:extLst>
          </p:cNvPr>
          <p:cNvSpPr txBox="1"/>
          <p:nvPr/>
        </p:nvSpPr>
        <p:spPr>
          <a:xfrm>
            <a:off x="3032035" y="1383140"/>
            <a:ext cx="1199046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Adequate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AC59A3-4F68-E641-8446-10005875DA39}"/>
              </a:ext>
            </a:extLst>
          </p:cNvPr>
          <p:cNvSpPr txBox="1"/>
          <p:nvPr/>
        </p:nvSpPr>
        <p:spPr>
          <a:xfrm>
            <a:off x="5159224" y="1400324"/>
            <a:ext cx="1372171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Inadequate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AF38B-DCAB-2F41-9171-AB5617256BB4}"/>
              </a:ext>
            </a:extLst>
          </p:cNvPr>
          <p:cNvSpPr txBox="1"/>
          <p:nvPr/>
        </p:nvSpPr>
        <p:spPr>
          <a:xfrm>
            <a:off x="7496512" y="1784147"/>
            <a:ext cx="2460738" cy="709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100% NRB, jaw thrust</a:t>
            </a:r>
          </a:p>
          <a:p>
            <a:r>
              <a:rPr lang="en-US" dirty="0"/>
              <a:t>Proceed to intubation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5C4C7B-1625-6946-8242-CC99DC546718}"/>
              </a:ext>
            </a:extLst>
          </p:cNvPr>
          <p:cNvSpPr txBox="1"/>
          <p:nvPr/>
        </p:nvSpPr>
        <p:spPr>
          <a:xfrm>
            <a:off x="5029199" y="1784147"/>
            <a:ext cx="235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Remove NRB mask</a:t>
            </a:r>
          </a:p>
          <a:p>
            <a:r>
              <a:rPr lang="en-US" sz="1200" dirty="0" err="1"/>
              <a:t>Ambu</a:t>
            </a:r>
            <a:r>
              <a:rPr lang="en-US" sz="1200" dirty="0"/>
              <a:t> bag mask seal with filter</a:t>
            </a:r>
          </a:p>
          <a:p>
            <a:r>
              <a:rPr lang="en-US" sz="1200" dirty="0"/>
              <a:t>Airway Attending: Gentle 2-hand mask assistance, RT squeezing bag </a:t>
            </a:r>
          </a:p>
          <a:p>
            <a:r>
              <a:rPr lang="en-US" sz="1200" dirty="0"/>
              <a:t>Augment sat prior to induction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7707CB-56DB-8E4D-9F53-DA8C39C4839E}"/>
              </a:ext>
            </a:extLst>
          </p:cNvPr>
          <p:cNvSpPr txBox="1"/>
          <p:nvPr/>
        </p:nvSpPr>
        <p:spPr>
          <a:xfrm>
            <a:off x="2985114" y="1795938"/>
            <a:ext cx="1261884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100% NRB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C5C7A1-8814-D74D-A0E9-9B1D4E7FDDEF}"/>
              </a:ext>
            </a:extLst>
          </p:cNvPr>
          <p:cNvSpPr/>
          <p:nvPr/>
        </p:nvSpPr>
        <p:spPr>
          <a:xfrm>
            <a:off x="-11289" y="3008227"/>
            <a:ext cx="10069689" cy="4010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RSI with Neuromuscular Blockade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F5102-A8BC-DD44-9C37-10CA2289AD18}"/>
              </a:ext>
            </a:extLst>
          </p:cNvPr>
          <p:cNvSpPr txBox="1"/>
          <p:nvPr/>
        </p:nvSpPr>
        <p:spPr>
          <a:xfrm>
            <a:off x="-19881" y="3406366"/>
            <a:ext cx="1553054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Attempt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72B9E0-3283-2C4A-87B0-3133E38E3C55}"/>
              </a:ext>
            </a:extLst>
          </p:cNvPr>
          <p:cNvSpPr txBox="1"/>
          <p:nvPr/>
        </p:nvSpPr>
        <p:spPr>
          <a:xfrm>
            <a:off x="0" y="4711493"/>
            <a:ext cx="1864421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Attempt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F35293-B019-DB49-AABB-5891EE973534}"/>
              </a:ext>
            </a:extLst>
          </p:cNvPr>
          <p:cNvSpPr txBox="1"/>
          <p:nvPr/>
        </p:nvSpPr>
        <p:spPr>
          <a:xfrm>
            <a:off x="-19881" y="6444569"/>
            <a:ext cx="1645002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Third Attempt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48518D-CAC7-8547-9A52-D3A3FF46F876}"/>
              </a:ext>
            </a:extLst>
          </p:cNvPr>
          <p:cNvSpPr txBox="1"/>
          <p:nvPr/>
        </p:nvSpPr>
        <p:spPr>
          <a:xfrm>
            <a:off x="458994" y="3702513"/>
            <a:ext cx="2133020" cy="1018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Success? → YES 🙂</a:t>
            </a:r>
          </a:p>
          <a:p>
            <a:r>
              <a:rPr lang="en-US" dirty="0"/>
              <a:t>      ↓</a:t>
            </a:r>
          </a:p>
          <a:p>
            <a:r>
              <a:rPr lang="en-US" dirty="0"/>
              <a:t>  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6BD262-7DED-2F40-9D67-4CDD03D434A6}"/>
              </a:ext>
            </a:extLst>
          </p:cNvPr>
          <p:cNvSpPr txBox="1"/>
          <p:nvPr/>
        </p:nvSpPr>
        <p:spPr>
          <a:xfrm>
            <a:off x="2699185" y="3090278"/>
            <a:ext cx="4696178" cy="508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err="1"/>
              <a:t>Videolaryngoscope</a:t>
            </a:r>
            <a:r>
              <a:rPr lang="en-US" dirty="0"/>
              <a:t> (Disposable Blade)</a:t>
            </a:r>
          </a:p>
          <a:p>
            <a:endParaRPr lang="en-US" sz="600" dirty="0"/>
          </a:p>
          <a:p>
            <a:endParaRPr lang="en-US" sz="600" dirty="0"/>
          </a:p>
          <a:p>
            <a:r>
              <a:rPr lang="en-US" dirty="0"/>
              <a:t>If 1</a:t>
            </a:r>
            <a:r>
              <a:rPr lang="en-US" baseline="30000" dirty="0"/>
              <a:t>st</a:t>
            </a:r>
            <a:r>
              <a:rPr lang="en-US" dirty="0"/>
              <a:t> NOT successful:</a:t>
            </a:r>
          </a:p>
          <a:p>
            <a:r>
              <a:rPr lang="en-US" sz="1600" dirty="0"/>
              <a:t>Place oral airway, Attending 2-hand BMV ok if needed</a:t>
            </a:r>
          </a:p>
          <a:p>
            <a:endParaRPr lang="en-US" sz="1600" dirty="0"/>
          </a:p>
          <a:p>
            <a:r>
              <a:rPr lang="en-US" dirty="0"/>
              <a:t>Consider DL (if technical failure), X-blade, </a:t>
            </a:r>
          </a:p>
          <a:p>
            <a:r>
              <a:rPr lang="en-US" dirty="0"/>
              <a:t>rigid </a:t>
            </a:r>
            <a:r>
              <a:rPr lang="en-US" dirty="0" err="1"/>
              <a:t>stylette</a:t>
            </a:r>
            <a:r>
              <a:rPr lang="en-US" dirty="0"/>
              <a:t>, Call for </a:t>
            </a:r>
            <a:r>
              <a:rPr lang="en-US" dirty="0" err="1"/>
              <a:t>AirQ</a:t>
            </a:r>
            <a:r>
              <a:rPr lang="en-US" dirty="0"/>
              <a:t> in room</a:t>
            </a:r>
          </a:p>
          <a:p>
            <a:endParaRPr lang="en-US" sz="600" dirty="0"/>
          </a:p>
          <a:p>
            <a:r>
              <a:rPr lang="en-US" dirty="0"/>
              <a:t>If 2</a:t>
            </a:r>
            <a:r>
              <a:rPr lang="en-US" baseline="30000" dirty="0"/>
              <a:t>nd</a:t>
            </a:r>
            <a:r>
              <a:rPr lang="en-US" dirty="0"/>
              <a:t> NOT successful:</a:t>
            </a:r>
          </a:p>
          <a:p>
            <a:r>
              <a:rPr lang="en-US" sz="1600" dirty="0"/>
              <a:t>Call for 2</a:t>
            </a:r>
            <a:r>
              <a:rPr lang="en-US" sz="1600" baseline="30000" dirty="0"/>
              <a:t>nd</a:t>
            </a:r>
            <a:r>
              <a:rPr lang="en-US" sz="1600" dirty="0"/>
              <a:t> pair of hands in PAPR, Place </a:t>
            </a:r>
            <a:r>
              <a:rPr lang="en-US" sz="1600" dirty="0" err="1"/>
              <a:t>AirQ</a:t>
            </a:r>
            <a:r>
              <a:rPr lang="en-US" sz="1600" dirty="0"/>
              <a:t> and ventilate with filter, Set up </a:t>
            </a:r>
            <a:r>
              <a:rPr lang="en-US" sz="1600" dirty="0" err="1"/>
              <a:t>Ambu</a:t>
            </a:r>
            <a:r>
              <a:rPr lang="en-US" sz="1600" dirty="0"/>
              <a:t> fiberoptic scope</a:t>
            </a:r>
          </a:p>
          <a:p>
            <a:r>
              <a:rPr lang="en-US" sz="1600" dirty="0"/>
              <a:t>Consider Calling for DART team</a:t>
            </a:r>
          </a:p>
          <a:p>
            <a:r>
              <a:rPr lang="en-US" dirty="0"/>
              <a:t>Intubate via </a:t>
            </a:r>
            <a:r>
              <a:rPr lang="en-US" dirty="0" err="1"/>
              <a:t>AirQ</a:t>
            </a:r>
            <a:r>
              <a:rPr lang="en-US" dirty="0"/>
              <a:t> Supraglottic Airway, Disposable Fiberoptic Scope</a:t>
            </a:r>
          </a:p>
          <a:p>
            <a:endParaRPr lang="en-US" sz="600" dirty="0"/>
          </a:p>
          <a:p>
            <a:r>
              <a:rPr lang="en-US" dirty="0"/>
              <a:t>If 3</a:t>
            </a:r>
            <a:r>
              <a:rPr lang="en-US" baseline="30000" dirty="0"/>
              <a:t>rd</a:t>
            </a:r>
            <a:r>
              <a:rPr lang="en-US" dirty="0"/>
              <a:t> NOT successful:</a:t>
            </a:r>
          </a:p>
          <a:p>
            <a:r>
              <a:rPr lang="en-US" dirty="0"/>
              <a:t>CALL DART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D503AB-E337-2146-8DAC-94F7E495F0EE}"/>
              </a:ext>
            </a:extLst>
          </p:cNvPr>
          <p:cNvSpPr txBox="1"/>
          <p:nvPr/>
        </p:nvSpPr>
        <p:spPr>
          <a:xfrm>
            <a:off x="7384074" y="3096674"/>
            <a:ext cx="2862605" cy="5052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err="1"/>
              <a:t>Videolaryngoscope</a:t>
            </a:r>
            <a:endParaRPr lang="en-US" dirty="0"/>
          </a:p>
          <a:p>
            <a:endParaRPr lang="en-US" sz="600" dirty="0"/>
          </a:p>
          <a:p>
            <a:endParaRPr lang="en-US" sz="600" dirty="0"/>
          </a:p>
          <a:p>
            <a:r>
              <a:rPr lang="en-US" dirty="0"/>
              <a:t>If 1</a:t>
            </a:r>
            <a:r>
              <a:rPr lang="en-US" baseline="30000" dirty="0"/>
              <a:t>st</a:t>
            </a:r>
            <a:r>
              <a:rPr lang="en-US" dirty="0"/>
              <a:t> NOT successful:</a:t>
            </a:r>
          </a:p>
          <a:p>
            <a:r>
              <a:rPr lang="en-US" sz="1600" dirty="0"/>
              <a:t>Return to 100%NRB, jaw thrust</a:t>
            </a:r>
          </a:p>
          <a:p>
            <a:r>
              <a:rPr lang="en-US" sz="1600" dirty="0">
                <a:solidFill>
                  <a:srgbClr val="FF0000"/>
                </a:solidFill>
              </a:rPr>
              <a:t>NO MASK VENTILATION</a:t>
            </a:r>
          </a:p>
          <a:p>
            <a:r>
              <a:rPr lang="en-US" dirty="0"/>
              <a:t>Consider DL, X-blade, rigid </a:t>
            </a:r>
            <a:r>
              <a:rPr lang="en-US" dirty="0" err="1"/>
              <a:t>stylette</a:t>
            </a:r>
            <a:endParaRPr lang="en-US" dirty="0"/>
          </a:p>
          <a:p>
            <a:endParaRPr lang="en-US" sz="600" dirty="0"/>
          </a:p>
          <a:p>
            <a:r>
              <a:rPr lang="en-US" dirty="0"/>
              <a:t>If 2</a:t>
            </a:r>
            <a:r>
              <a:rPr lang="en-US" baseline="30000" dirty="0"/>
              <a:t>nd</a:t>
            </a:r>
            <a:r>
              <a:rPr lang="en-US" dirty="0"/>
              <a:t> NOT successful</a:t>
            </a:r>
          </a:p>
          <a:p>
            <a:r>
              <a:rPr lang="en-US" sz="1600" dirty="0"/>
              <a:t>Place </a:t>
            </a:r>
            <a:r>
              <a:rPr lang="en-US" sz="1600" dirty="0" err="1"/>
              <a:t>AirQ</a:t>
            </a:r>
            <a:r>
              <a:rPr lang="en-US" sz="1600" dirty="0"/>
              <a:t> LMA, ventilate with filter, Set up </a:t>
            </a:r>
            <a:r>
              <a:rPr lang="en-US" sz="1600" dirty="0" err="1"/>
              <a:t>Ambu</a:t>
            </a:r>
            <a:r>
              <a:rPr lang="en-US" sz="1600" dirty="0"/>
              <a:t> scope</a:t>
            </a:r>
          </a:p>
          <a:p>
            <a:r>
              <a:rPr lang="en-US" sz="1600" dirty="0"/>
              <a:t>Consider Calling for DART team</a:t>
            </a:r>
          </a:p>
          <a:p>
            <a:r>
              <a:rPr lang="en-US" sz="2050" dirty="0"/>
              <a:t>Intubate via </a:t>
            </a:r>
            <a:r>
              <a:rPr lang="en-US" sz="2050" dirty="0" err="1"/>
              <a:t>AirQ</a:t>
            </a:r>
            <a:r>
              <a:rPr lang="en-US" sz="2050" dirty="0"/>
              <a:t> SGA</a:t>
            </a:r>
          </a:p>
          <a:p>
            <a:endParaRPr lang="en-US" sz="2050" dirty="0"/>
          </a:p>
          <a:p>
            <a:endParaRPr lang="en-US" sz="600" dirty="0"/>
          </a:p>
          <a:p>
            <a:r>
              <a:rPr lang="en-US" sz="2050" dirty="0"/>
              <a:t>If 3</a:t>
            </a:r>
            <a:r>
              <a:rPr lang="en-US" sz="2050" baseline="30000" dirty="0"/>
              <a:t>rd</a:t>
            </a:r>
            <a:r>
              <a:rPr lang="en-US" sz="2050" dirty="0"/>
              <a:t> NOT successful:</a:t>
            </a:r>
          </a:p>
          <a:p>
            <a:r>
              <a:rPr lang="en-US" sz="2050" dirty="0"/>
              <a:t>CALL DART</a:t>
            </a:r>
          </a:p>
          <a:p>
            <a:endParaRPr lang="en-US" sz="16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62BC8FC-E2E7-D74B-8649-99958D82E98D}"/>
              </a:ext>
            </a:extLst>
          </p:cNvPr>
          <p:cNvCxnSpPr>
            <a:cxnSpLocks/>
          </p:cNvCxnSpPr>
          <p:nvPr/>
        </p:nvCxnSpPr>
        <p:spPr>
          <a:xfrm flipH="1">
            <a:off x="3793186" y="1359031"/>
            <a:ext cx="1105991" cy="135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923644C-AFEA-AF43-B7D1-8303E6EA4993}"/>
              </a:ext>
            </a:extLst>
          </p:cNvPr>
          <p:cNvCxnSpPr>
            <a:cxnSpLocks/>
          </p:cNvCxnSpPr>
          <p:nvPr/>
        </p:nvCxnSpPr>
        <p:spPr>
          <a:xfrm>
            <a:off x="4899177" y="1359031"/>
            <a:ext cx="1085177" cy="131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13844B-552C-FE4C-862D-E673CDF863A7}"/>
              </a:ext>
            </a:extLst>
          </p:cNvPr>
          <p:cNvSpPr txBox="1"/>
          <p:nvPr/>
        </p:nvSpPr>
        <p:spPr>
          <a:xfrm>
            <a:off x="458994" y="4990234"/>
            <a:ext cx="2133020" cy="1018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Success? → YES 🙂</a:t>
            </a:r>
          </a:p>
          <a:p>
            <a:r>
              <a:rPr lang="en-US" dirty="0"/>
              <a:t>      ↓</a:t>
            </a:r>
          </a:p>
          <a:p>
            <a:r>
              <a:rPr lang="en-US" dirty="0"/>
              <a:t>      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4A4F4E-EFC4-3142-969D-4F23EEA3E409}"/>
              </a:ext>
            </a:extLst>
          </p:cNvPr>
          <p:cNvSpPr txBox="1"/>
          <p:nvPr/>
        </p:nvSpPr>
        <p:spPr>
          <a:xfrm>
            <a:off x="419078" y="6731217"/>
            <a:ext cx="2133020" cy="1018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Success? → YES 🙂</a:t>
            </a:r>
          </a:p>
          <a:p>
            <a:r>
              <a:rPr lang="en-US" dirty="0"/>
              <a:t>      ↓</a:t>
            </a:r>
          </a:p>
          <a:p>
            <a:r>
              <a:rPr lang="en-US" dirty="0"/>
              <a:t>      NO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E2CD244-1D08-1E44-8083-00EF077078B1}"/>
              </a:ext>
            </a:extLst>
          </p:cNvPr>
          <p:cNvCxnSpPr>
            <a:cxnSpLocks/>
          </p:cNvCxnSpPr>
          <p:nvPr/>
        </p:nvCxnSpPr>
        <p:spPr>
          <a:xfrm>
            <a:off x="8685553" y="1123624"/>
            <a:ext cx="0" cy="641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AFB7449-F7A4-DA48-965D-7C32DCB5D5F4}"/>
              </a:ext>
            </a:extLst>
          </p:cNvPr>
          <p:cNvCxnSpPr/>
          <p:nvPr/>
        </p:nvCxnSpPr>
        <p:spPr>
          <a:xfrm>
            <a:off x="0" y="4722782"/>
            <a:ext cx="10058400" cy="9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F741690-E38D-1946-B447-4E408077F62B}"/>
              </a:ext>
            </a:extLst>
          </p:cNvPr>
          <p:cNvCxnSpPr/>
          <p:nvPr/>
        </p:nvCxnSpPr>
        <p:spPr>
          <a:xfrm>
            <a:off x="-9732" y="6477775"/>
            <a:ext cx="10058400" cy="9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212D9DB-4191-8143-9481-3F06E6C23F9B}"/>
              </a:ext>
            </a:extLst>
          </p:cNvPr>
          <p:cNvSpPr txBox="1"/>
          <p:nvPr/>
        </p:nvSpPr>
        <p:spPr>
          <a:xfrm>
            <a:off x="312237" y="89973"/>
            <a:ext cx="9477979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400" dirty="0"/>
              <a:t>COVID-19 MODIFIED DIFFICULT AIRWAY ALGORITHM</a:t>
            </a:r>
          </a:p>
        </p:txBody>
      </p:sp>
    </p:spTree>
    <p:extLst>
      <p:ext uri="{BB962C8B-B14F-4D97-AF65-F5344CB8AC3E}">
        <p14:creationId xmlns:p14="http://schemas.microsoft.com/office/powerpoint/2010/main" val="31530088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4x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4x3" id="{0FA920CE-205D-5848-AE9F-258E55AFB4BB}" vid="{79A28907-8567-AA4B-B8EA-73D65E4FA4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Blank4x3</Template>
  <TotalTime>996</TotalTime>
  <Words>239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Blank4x3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Miller</dc:creator>
  <cp:lastModifiedBy>Nicole Rizkalla</cp:lastModifiedBy>
  <cp:revision>11</cp:revision>
  <dcterms:created xsi:type="dcterms:W3CDTF">2020-03-23T23:02:34Z</dcterms:created>
  <dcterms:modified xsi:type="dcterms:W3CDTF">2020-03-31T17:26:07Z</dcterms:modified>
</cp:coreProperties>
</file>